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4539D-AFEB-44AC-9949-B01E5E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943361-7040-4F4D-B0FD-F5B6106B5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53D2A3-A72C-48CE-9B43-37B04CB8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AD2BA3-7E52-478E-BE87-73161234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1D9230-C73A-43A7-8EF1-0960E130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52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DF27F-A583-4835-B677-02ECA65A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653515-ED4D-4F3C-BC9A-98173FCF9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28A14-FCA7-4C12-B67A-7DB7D88D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5C9A26-C66F-4C0D-91AF-246F0E44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70F0A-FB2F-45AF-9970-9064B6C1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49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660E5E-B062-4820-A7A5-6408833FF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DCACFC-2448-4E13-A798-1C77BE6BC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9FB6C-6118-4AD3-BB62-EC2F36A2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1A7E8-957D-4390-A7ED-638FFB70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765D0-23EE-4325-8780-6BF2C1B0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7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47568-F46F-414D-9654-7CCAD6559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B37F5B-3E53-4DBF-A5C8-CFE08582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FC45C0-8C52-49B8-BC0C-F2AA9B3D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79EB1D-014D-4DA0-A2B6-1CCE4B9D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F6278-ECC5-477B-B2BE-4D2B4EE8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34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064AF-84B8-4EB1-AC4C-9D3D5290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3A8375-024C-4A44-A099-A85BB20A5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82C820-44D7-4357-8F1C-DAB6D265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4CF48-83D3-492F-8494-FD10EB06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E6630-B992-4C2F-9EAD-9C91C1DB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83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26D6E-4891-4331-AB35-C0325AF4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47D640-75AA-4C90-9B38-7311C34BA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4B3872-DF2A-49E1-B167-A0A882484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916F8F-74A2-4FBB-AE08-37210013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96EFCC-82E2-4157-A800-CBCFC9D8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31B080-1D0F-438E-A17D-A504E807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10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3F340-CC21-43B6-8E4A-0A925E39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CA4A13-0A93-4257-8078-5473825C8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00A4BB-B5AE-46A3-82AE-DB92CE174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E6F0C1-A9DE-4635-9BB6-5421C1398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0F4612-E8A4-4D26-A467-231D3ACDC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BAB57C-6476-4619-A3D9-FB274B44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0C973C-2A53-4678-A218-12745776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6496B2-159E-4674-A209-EEB4EE5C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40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DD3AD-467A-436D-825F-EFB749C4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42CCB0-6781-42A3-B3EE-6774CD13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07AEE8-FA95-4494-97B2-0CF13840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1C2E78-B9D2-4585-9AD0-0DCD6A20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1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563E85-CDA9-4739-A392-9379F77A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C2E444-F5F3-4957-802A-A0FE0490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83D5CD-D469-4B12-9045-68461007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62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EBE54-E3A4-4014-B168-E541CEA8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50AAC3-A307-4CF6-801E-383919D3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DCB1E3-A123-4603-81B1-9C940358D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97DFCE-0606-4055-AC2D-5C3CA8D2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C290DC-DB76-489D-BA98-B51FBE57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2D6133-091D-4F3D-B521-965AD91E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2383E-CC68-48B0-9A1A-672357DD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E51416-509E-4D6F-A44B-AB34B4F0E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E535EF-B52B-45E4-9A8C-A489CD861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A74B47-3F9D-4352-B70E-B8533BC3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BB5CEC-8CE7-421B-B4DB-19B86EB5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413A24-223F-4B02-B070-F03FCE69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21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ADB708-2435-47BE-85FA-01315292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B3E542-2F89-476C-8398-AB201323F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B7A956-6B3F-43A4-8C1C-B33557258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3ED0-9E4B-40FB-8DF9-B3CCF51E116E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7A0F4-15F2-4A07-871F-4EE7746EE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B821B9-FCC0-44DE-94AC-3241BE6B1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7356-10D8-4574-B6C8-B26E70A7ED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86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03735F82-071E-4F80-BBEC-600E588BEA3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411562"/>
            <a:ext cx="10905066" cy="3900667"/>
          </a:xfrm>
          <a:prstGeom prst="rect">
            <a:avLst/>
          </a:prstGeom>
        </p:spPr>
      </p:pic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266EB3F-35E4-41B3-99C2-6F90C5F0E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69" y="179129"/>
            <a:ext cx="2172656" cy="689034"/>
          </a:xfrm>
          <a:prstGeom prst="rect">
            <a:avLst/>
          </a:prstGeom>
        </p:spPr>
      </p:pic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07C86E10-7DA9-4D14-82E5-71D106C81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179129"/>
            <a:ext cx="2767230" cy="77854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41B003C-B095-41B7-9A9D-24E2BE167ED9}"/>
              </a:ext>
            </a:extLst>
          </p:cNvPr>
          <p:cNvSpPr txBox="1"/>
          <p:nvPr/>
        </p:nvSpPr>
        <p:spPr>
          <a:xfrm>
            <a:off x="2991258" y="1411562"/>
            <a:ext cx="6505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B0604020202020204" pitchFamily="18" charset="0"/>
              </a:rPr>
              <a:t>BRANDING DIGITAL: </a:t>
            </a:r>
          </a:p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B0604020202020204" pitchFamily="18" charset="0"/>
              </a:rPr>
              <a:t>CÓMO CONSEGUIR QUE TE BUSQUEN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F51B79A-D373-4465-BEF9-746CB331F360}"/>
              </a:ext>
            </a:extLst>
          </p:cNvPr>
          <p:cNvSpPr txBox="1"/>
          <p:nvPr/>
        </p:nvSpPr>
        <p:spPr>
          <a:xfrm>
            <a:off x="3640182" y="3416899"/>
            <a:ext cx="5207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40504050005020304" pitchFamily="18" charset="0"/>
              </a:rPr>
              <a:t>27 y 28 de julio de 2021</a:t>
            </a:r>
          </a:p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40504050005020304" pitchFamily="18" charset="0"/>
              </a:rPr>
              <a:t>16:00 a 20:00 h.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91C0F7-3342-46BD-8A39-66A4EE0660CA}"/>
              </a:ext>
            </a:extLst>
          </p:cNvPr>
          <p:cNvSpPr txBox="1"/>
          <p:nvPr/>
        </p:nvSpPr>
        <p:spPr>
          <a:xfrm>
            <a:off x="9483634" y="5785298"/>
            <a:ext cx="2708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40504050005020304" pitchFamily="18" charset="0"/>
              </a:rPr>
              <a:t>Para más información: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40504050005020304" pitchFamily="18" charset="0"/>
              </a:rPr>
              <a:t>928.390.390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" panose="02040504050005020304" pitchFamily="18" charset="0"/>
              </a:rPr>
              <a:t>formacion@camaragc.es</a:t>
            </a:r>
          </a:p>
        </p:txBody>
      </p:sp>
      <p:pic>
        <p:nvPicPr>
          <p:cNvPr id="14" name="Imagen 13" descr="Logotipo&#10;&#10;Descripción generada automáticamente">
            <a:extLst>
              <a:ext uri="{FF2B5EF4-FFF2-40B4-BE49-F238E27FC236}">
                <a16:creationId xmlns:a16="http://schemas.microsoft.com/office/drawing/2014/main" id="{7A32F8B8-A508-4E19-97FF-DF0A566935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15" y="5906178"/>
            <a:ext cx="1176885" cy="7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16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Amasis MT Pro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Camara1</dc:creator>
  <cp:lastModifiedBy>Camara1</cp:lastModifiedBy>
  <cp:revision>2</cp:revision>
  <dcterms:created xsi:type="dcterms:W3CDTF">2021-05-03T12:23:05Z</dcterms:created>
  <dcterms:modified xsi:type="dcterms:W3CDTF">2021-05-03T12:35:03Z</dcterms:modified>
</cp:coreProperties>
</file>